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8" r:id="rId5"/>
    <p:sldId id="279" r:id="rId6"/>
    <p:sldId id="280" r:id="rId7"/>
    <p:sldId id="281" r:id="rId8"/>
    <p:sldId id="283" r:id="rId9"/>
    <p:sldId id="284" r:id="rId10"/>
    <p:sldId id="276" r:id="rId11"/>
    <p:sldId id="277" r:id="rId12"/>
    <p:sldId id="268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F608-4030-8FD4-BB22-1CC2F5AE9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1818C-2DD7-056E-6B38-3FCA664FE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833A1-07EB-65D2-4FCF-4B5BA75DD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F93-E75D-415B-8935-AF2D42EF0D97}" type="datetimeFigureOut">
              <a:rPr lang="hr-HR" smtClean="0"/>
              <a:t>3.11.2022.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1D5CC-6E25-2811-5E50-24E591EA3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D2FE-CD0D-0B61-2BFA-CA135D8BE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58D9-410B-4EE9-B02D-B3C06AA071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236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13CA1-0885-4A99-863E-850E8C696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CB221-6491-226E-181F-F72464152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53B9B-1258-88BC-222B-42BF5C796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F93-E75D-415B-8935-AF2D42EF0D97}" type="datetimeFigureOut">
              <a:rPr lang="hr-HR" smtClean="0"/>
              <a:t>3.11.2022.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F7303-1DC7-F620-B8AC-B1A910CF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C2DC0-28BC-C504-DA61-AD068D07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58D9-410B-4EE9-B02D-B3C06AA071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451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368E6-EE29-D94A-9493-EA73A32B6B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8CFC7F-4079-A2C4-F266-D0C6B13ED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C1904-CD77-088B-E905-1B156F865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F93-E75D-415B-8935-AF2D42EF0D97}" type="datetimeFigureOut">
              <a:rPr lang="hr-HR" smtClean="0"/>
              <a:t>3.11.2022.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99CD3-AA23-875C-0260-A0D86EFFA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33AD7-85EB-3163-51BC-42A74E66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58D9-410B-4EE9-B02D-B3C06AA071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987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CCF8-2EE1-4FEE-7C2A-004421941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6611E-7E9F-2A3F-A75A-020D3CDB9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9F7C9-2D83-4503-E424-180793668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F93-E75D-415B-8935-AF2D42EF0D97}" type="datetimeFigureOut">
              <a:rPr lang="hr-HR" smtClean="0"/>
              <a:t>3.11.2022.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D9D1D-FB47-8A2A-5FB7-A0610A30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5DCEA-6F68-BA51-F9B3-DFBF6B73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58D9-410B-4EE9-B02D-B3C06AA071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19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0F07B-FD40-293F-CB02-3A8B5CBA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95A0C-50E4-4976-CF51-3F81E2A66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7F40D-C502-153E-FD16-866C843F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F93-E75D-415B-8935-AF2D42EF0D97}" type="datetimeFigureOut">
              <a:rPr lang="hr-HR" smtClean="0"/>
              <a:t>3.11.2022.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E5DC-EB4D-3403-0505-B46E37EB6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7FA71-4848-3892-4355-C6318AE7A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58D9-410B-4EE9-B02D-B3C06AA071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41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309CF-D460-47FD-CA61-1746FAB47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D16D6-5341-3FDD-F16E-3D067ADBD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12AC31-2EDF-2432-D011-01350CC92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7B6F-EB0E-607B-CB79-8C496793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F93-E75D-415B-8935-AF2D42EF0D97}" type="datetimeFigureOut">
              <a:rPr lang="hr-HR" smtClean="0"/>
              <a:t>3.11.2022.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CE6AC-4753-B3C1-0326-BC5F5589D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C1B7B-41EE-2AC7-1E40-386FA7281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58D9-410B-4EE9-B02D-B3C06AA071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9789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C6877-27F3-595E-2CBF-7849E78A3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81463-949B-A142-6159-7B7DDCDB8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1E62CA-B603-E961-F5EC-F46539D67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0CF870-BE48-14C1-9CE2-1044ABA839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F9560D-BB4F-888E-31F4-5B0D45ABD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430803-E04E-9839-39A2-5543A3C49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F93-E75D-415B-8935-AF2D42EF0D97}" type="datetimeFigureOut">
              <a:rPr lang="hr-HR" smtClean="0"/>
              <a:t>3.11.2022.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13424E-F9BA-D649-5479-2C5EE1BD8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95AF91-05CB-1474-8C16-2BAE339DB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58D9-410B-4EE9-B02D-B3C06AA071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743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17057-CD31-846E-047B-B3F5D549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115247-0E1B-5BEE-7A49-E7BD69878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F93-E75D-415B-8935-AF2D42EF0D97}" type="datetimeFigureOut">
              <a:rPr lang="hr-HR" smtClean="0"/>
              <a:t>3.11.2022.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E5B9D-7A29-DA1D-ED5F-C2B79BE6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1AFE8-E12D-5064-92FB-0502EDF5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58D9-410B-4EE9-B02D-B3C06AA071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899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B5EEAF-C82B-5B59-2A71-6873255FF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F93-E75D-415B-8935-AF2D42EF0D97}" type="datetimeFigureOut">
              <a:rPr lang="hr-HR" smtClean="0"/>
              <a:t>3.11.2022.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8FBE5B-B8A7-7FF3-5093-7EEB1399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1B686-BDD8-4B87-FDCE-E203D60EB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58D9-410B-4EE9-B02D-B3C06AA071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5665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60413-0436-D70E-1DC8-497224997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A596D-3A5C-FD64-7CF6-2FDA0FFE0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19AD4-A37C-8C11-5E5E-FB3CAA211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51B9D-5C16-7107-2BFB-4CBEB663E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F93-E75D-415B-8935-AF2D42EF0D97}" type="datetimeFigureOut">
              <a:rPr lang="hr-HR" smtClean="0"/>
              <a:t>3.11.2022.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6945C-5094-639C-30EF-070AB4588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A0675-0FE3-74B3-061D-97CEFEE6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58D9-410B-4EE9-B02D-B3C06AA071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629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151A-548B-D488-BCE9-FC9688BB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6B8509-FD02-5783-F928-92B8288852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38778-9D1B-D7E0-AB9D-4DEE569A6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BEFBA-CAA1-87DD-10DF-4D5F82736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F93-E75D-415B-8935-AF2D42EF0D97}" type="datetimeFigureOut">
              <a:rPr lang="hr-HR" smtClean="0"/>
              <a:t>3.11.2022.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7566D-79FD-611A-36C0-869A60702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7C578-0FAC-6EEB-9E4C-AD7EBD56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58D9-410B-4EE9-B02D-B3C06AA071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183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9B5156-D254-2366-4DF4-85FE7811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C9943-FB8E-BF73-6927-539C879EC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8C42F-8490-DFDB-C19A-3E988C0E7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DEF93-E75D-415B-8935-AF2D42EF0D97}" type="datetimeFigureOut">
              <a:rPr lang="hr-HR" smtClean="0"/>
              <a:t>3.11.2022.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1AAEF-35C5-8BA2-2AA4-858961E37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40B49-AF9E-F94F-573B-E2683D3F9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C58D9-410B-4EE9-B02D-B3C06AA071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164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wall.net/play/849/322/76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1297" y="3778217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en-GB" sz="5400" b="1" dirty="0"/>
              <a:t>Self-check 3</a:t>
            </a:r>
            <a:br>
              <a:rPr lang="en-GB" sz="5400" b="1" dirty="0"/>
            </a:br>
            <a:r>
              <a:rPr lang="en-GB" sz="5400" b="1" dirty="0"/>
              <a:t>Unit check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154" y="2224538"/>
            <a:ext cx="6400938" cy="1710489"/>
          </a:xfrm>
        </p:spPr>
        <p:txBody>
          <a:bodyPr>
            <a:noAutofit/>
          </a:bodyPr>
          <a:lstStyle/>
          <a:p>
            <a:r>
              <a:rPr lang="en-GB" sz="6500" b="1" dirty="0">
                <a:solidFill>
                  <a:srgbClr val="C00000"/>
                </a:solidFill>
              </a:rPr>
              <a:t>UNIT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85 </a:t>
            </a:r>
            <a:r>
              <a:rPr lang="hr-HR" i="1" dirty="0"/>
              <a:t>			</a:t>
            </a:r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UNIT CHECK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" b="2104"/>
          <a:stretch/>
        </p:blipFill>
        <p:spPr>
          <a:xfrm>
            <a:off x="655716" y="1156395"/>
            <a:ext cx="4163888" cy="546527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77298" y="1156395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Tick all the words/expressions you can translate. Look up the others in the word list.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477297" y="2788983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Mark all the adjectives with a little star * and underline all the verbs.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477298" y="4069017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Find 5 words that can be used to describe people and 5 words related to music.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477298" y="5667565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Write down the words/expressions you’d like to remember the most.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3205E-707C-A4CD-D6DE-2A88DD705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27" y="2460117"/>
            <a:ext cx="5022368" cy="299389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705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86 </a:t>
            </a:r>
            <a:r>
              <a:rPr lang="hr-HR" i="1" dirty="0"/>
              <a:t>			</a:t>
            </a:r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UNIT CHECK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85849" y="2474893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Tick the statements that are true for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C31C1-61D1-C9B8-9661-20ED0D1BE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476"/>
          <a:stretch/>
        </p:blipFill>
        <p:spPr>
          <a:xfrm>
            <a:off x="628175" y="1075942"/>
            <a:ext cx="4282811" cy="571363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-130" r="366" b="1"/>
          <a:stretch/>
        </p:blipFill>
        <p:spPr>
          <a:xfrm>
            <a:off x="367376" y="1200150"/>
            <a:ext cx="5071399" cy="53768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2CE1D0-1DC3-0ED8-D1E1-BFD63C6A7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696" y="2796521"/>
            <a:ext cx="3426780" cy="34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39583E-ED73-0371-4702-257A6FE1F4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08" y="9528"/>
            <a:ext cx="5331823" cy="6848472"/>
          </a:xfr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FC610BF-B2C3-18F5-E636-9843EF87C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41249" y="1253331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Look at the ‘I can…’ table.</a:t>
            </a:r>
            <a:endParaRPr lang="hr-HR" b="1" dirty="0"/>
          </a:p>
          <a:p>
            <a:pPr marL="0" indent="0">
              <a:buNone/>
            </a:pPr>
            <a:r>
              <a:rPr lang="en-GB" b="1" dirty="0"/>
              <a:t>Which of the outcomes did you master very well? </a:t>
            </a:r>
            <a:endParaRPr lang="hr-HR" b="1" dirty="0"/>
          </a:p>
          <a:p>
            <a:pPr marL="0" indent="0">
              <a:buNone/>
            </a:pPr>
            <a:r>
              <a:rPr lang="en-GB" b="1" dirty="0"/>
              <a:t>Which need more improvement and which need more time and practice? </a:t>
            </a:r>
            <a:endParaRPr lang="hr-HR" b="1" dirty="0"/>
          </a:p>
          <a:p>
            <a:pPr marL="0" indent="0">
              <a:buNone/>
            </a:pPr>
            <a:r>
              <a:rPr lang="en-GB" b="1" dirty="0"/>
              <a:t>Be honest and put a tick in the columns based on how well you understood this unit.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8A2060-A3B2-F9DD-A890-ED7A4E6AB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734" y="4459449"/>
            <a:ext cx="2401410" cy="2401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4C91CE-BEC3-E4CE-30DD-B780DABC3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151" y="1682419"/>
            <a:ext cx="6146429" cy="36117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333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5A2492-A9C3-7921-AE70-1ABD647EC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582" y="294115"/>
            <a:ext cx="10515600" cy="1973263"/>
          </a:xfrm>
        </p:spPr>
        <p:txBody>
          <a:bodyPr>
            <a:normAutofit/>
          </a:bodyPr>
          <a:lstStyle/>
          <a:p>
            <a:pPr algn="ctr"/>
            <a:r>
              <a:rPr lang="en-GB" b="1" i="1" dirty="0"/>
              <a:t>How much do you remember about colours and meanings they carry? Play this game and find out.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514A7C-5FC2-77A7-3EA1-B50280965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1493"/>
            <a:ext cx="10515600" cy="36154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800" b="1" dirty="0">
                <a:hlinkClick r:id="rId2"/>
              </a:rPr>
              <a:t>https://wordwall.net/play/849/322/761</a:t>
            </a:r>
            <a:r>
              <a:rPr lang="en-GB" sz="3800" b="1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FD5F1-B910-092A-E1A1-7D8F6B23F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466" y="3748515"/>
            <a:ext cx="8277198" cy="1983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E3BBB5-5EED-6218-2548-D27D56FE7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"/>
          <a:stretch/>
        </p:blipFill>
        <p:spPr>
          <a:xfrm>
            <a:off x="0" y="0"/>
            <a:ext cx="1069582" cy="5342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10D596-CF66-40D7-1EA4-98D302A70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"/>
          <a:stretch/>
        </p:blipFill>
        <p:spPr>
          <a:xfrm rot="10800000">
            <a:off x="11122418" y="1515332"/>
            <a:ext cx="1069582" cy="53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7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7BC2F0-DCF6-1F10-FCEB-20E5106B00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427"/>
            <a:ext cx="5400675" cy="6851462"/>
          </a:xfr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49D53BF-6A19-EE09-6B5B-1BEA08496916}"/>
              </a:ext>
            </a:extLst>
          </p:cNvPr>
          <p:cNvSpPr txBox="1">
            <a:spLocks/>
          </p:cNvSpPr>
          <p:nvPr/>
        </p:nvSpPr>
        <p:spPr>
          <a:xfrm>
            <a:off x="6399101" y="159726"/>
            <a:ext cx="5181600" cy="676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Cross out the wrong word.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3D0A23F-CEC6-86D2-F316-86F8D89DF1F8}"/>
              </a:ext>
            </a:extLst>
          </p:cNvPr>
          <p:cNvSpPr txBox="1">
            <a:spLocks/>
          </p:cNvSpPr>
          <p:nvPr/>
        </p:nvSpPr>
        <p:spPr>
          <a:xfrm>
            <a:off x="6399101" y="764682"/>
            <a:ext cx="5181600" cy="4727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4A538D2-37E5-BEB3-B0A3-700A76E1A35D}"/>
              </a:ext>
            </a:extLst>
          </p:cNvPr>
          <p:cNvSpPr txBox="1">
            <a:spLocks/>
          </p:cNvSpPr>
          <p:nvPr/>
        </p:nvSpPr>
        <p:spPr>
          <a:xfrm>
            <a:off x="6399101" y="1638366"/>
            <a:ext cx="5181600" cy="967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Complete the table with the missing words.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B60831AE-3D6E-6039-CF23-5F7E0AF5518A}"/>
              </a:ext>
            </a:extLst>
          </p:cNvPr>
          <p:cNvSpPr txBox="1">
            <a:spLocks/>
          </p:cNvSpPr>
          <p:nvPr/>
        </p:nvSpPr>
        <p:spPr>
          <a:xfrm>
            <a:off x="6399101" y="2638159"/>
            <a:ext cx="5181600" cy="4727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F4CE4D-40BF-5F84-E707-6FDD6119F57D}"/>
              </a:ext>
            </a:extLst>
          </p:cNvPr>
          <p:cNvSpPr txBox="1"/>
          <p:nvPr/>
        </p:nvSpPr>
        <p:spPr>
          <a:xfrm>
            <a:off x="6399101" y="3360464"/>
            <a:ext cx="4986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Look at these word groups and underline the word that is different.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DDB28517-A5D8-7BB3-D17C-3650AAA70BEB}"/>
              </a:ext>
            </a:extLst>
          </p:cNvPr>
          <p:cNvSpPr txBox="1">
            <a:spLocks/>
          </p:cNvSpPr>
          <p:nvPr/>
        </p:nvSpPr>
        <p:spPr>
          <a:xfrm>
            <a:off x="6364359" y="4847196"/>
            <a:ext cx="5181600" cy="4727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2E89CB-F5BF-AEB1-8D3B-FE0DED2958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6" y="1905444"/>
            <a:ext cx="5181600" cy="30471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A6D25-494C-8C25-420F-D7F3D7377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5"/>
          <a:stretch/>
        </p:blipFill>
        <p:spPr>
          <a:xfrm>
            <a:off x="402756" y="2422497"/>
            <a:ext cx="4816257" cy="2424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6E8552-BAAC-7A09-BA48-8023E003B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3" y="1205777"/>
            <a:ext cx="3415580" cy="44211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57E371-1FC7-0FE7-A49A-224B36E1E9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73" y="2679809"/>
            <a:ext cx="2991527" cy="27887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06E056-ED57-0137-58C0-BF54D20801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" y="2183213"/>
            <a:ext cx="5616427" cy="25071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4C96475-DD30-5A98-8B0C-06CA42B4D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6" y="2804910"/>
            <a:ext cx="5134283" cy="18129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0B3409-AF30-D33F-F8B0-1C7116B40A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1232"/>
            <a:ext cx="5705475" cy="340872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FE45B536-57AC-BD95-8902-505A35305CE4}"/>
              </a:ext>
            </a:extLst>
          </p:cNvPr>
          <p:cNvSpPr txBox="1">
            <a:spLocks/>
          </p:cNvSpPr>
          <p:nvPr/>
        </p:nvSpPr>
        <p:spPr>
          <a:xfrm>
            <a:off x="6399101" y="5551038"/>
            <a:ext cx="5181600" cy="71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Circle the correct answer.</a:t>
            </a:r>
          </a:p>
        </p:txBody>
      </p: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A569D571-F823-38C3-213F-C07EE18FD124}"/>
              </a:ext>
            </a:extLst>
          </p:cNvPr>
          <p:cNvSpPr txBox="1">
            <a:spLocks/>
          </p:cNvSpPr>
          <p:nvPr/>
        </p:nvSpPr>
        <p:spPr>
          <a:xfrm>
            <a:off x="6399101" y="6144191"/>
            <a:ext cx="5181600" cy="4727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70A82BC-7899-43AB-D1E2-E96470F48D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8" y="2141062"/>
            <a:ext cx="5267977" cy="29042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FAAAAA-55E0-6E5F-9DCC-C0DD21D5B7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5" y="1470073"/>
            <a:ext cx="4850841" cy="40809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087F9B4-01DF-55D0-99EB-DF87BEE0F6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8" y="1511234"/>
            <a:ext cx="4632273" cy="399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79 </a:t>
            </a:r>
            <a:r>
              <a:rPr lang="hr-HR" i="1" dirty="0"/>
              <a:t>			</a:t>
            </a:r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UNIT CHECK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" b="3104"/>
          <a:stretch/>
        </p:blipFill>
        <p:spPr>
          <a:xfrm>
            <a:off x="687637" y="1156395"/>
            <a:ext cx="4163888" cy="553582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4423" y="1353926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Read the definitions and write the words next to the anagram</a:t>
            </a:r>
            <a:r>
              <a:rPr lang="hr-HR" sz="2800" b="1" dirty="0"/>
              <a:t>s</a:t>
            </a:r>
            <a:r>
              <a:rPr lang="en-GB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34423" y="241787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34423" y="3203024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Put the verbs in brackets into the present perfect tense.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334423" y="4942803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</a:t>
            </a:r>
            <a:r>
              <a:rPr lang="hr-HR" sz="2800" b="1" dirty="0"/>
              <a:t>h</a:t>
            </a:r>
            <a:r>
              <a:rPr lang="en-GB" sz="2800" b="1" dirty="0"/>
              <a:t>e text about Sue. Put the verbs in brackets into the present perfect tense.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F7D70-BA10-4542-A161-051B0FEC417B}"/>
              </a:ext>
            </a:extLst>
          </p:cNvPr>
          <p:cNvSpPr txBox="1"/>
          <p:nvPr/>
        </p:nvSpPr>
        <p:spPr>
          <a:xfrm>
            <a:off x="6334423" y="428835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8D3FC-78D2-0C14-59CA-3F55BBD3CC4F}"/>
              </a:ext>
            </a:extLst>
          </p:cNvPr>
          <p:cNvSpPr txBox="1"/>
          <p:nvPr/>
        </p:nvSpPr>
        <p:spPr>
          <a:xfrm>
            <a:off x="6334423" y="633677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B60406-7C8D-6B8A-192D-C64191A92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6" y="1788812"/>
            <a:ext cx="5715332" cy="39856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0E1DEA-A7AF-B908-76F5-ABE035925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8" y="2182252"/>
            <a:ext cx="4835377" cy="3431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304AD0-A7D4-D65D-94D5-BBE4FEE0E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7048"/>
            <a:ext cx="6167063" cy="327850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350DB0-E2F0-0CE4-A88D-9E891EA8DC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6" y="2496787"/>
            <a:ext cx="5681579" cy="27974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9D1809-827D-F241-F90A-932C62467C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616"/>
            <a:ext cx="6167063" cy="14495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EF5DA4-1D0A-C195-B5FC-B5BD5B894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3658"/>
            <a:ext cx="6132055" cy="12847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00C776-09FC-A096-8AB3-17F6A6F0F9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6" y="2699478"/>
            <a:ext cx="5715332" cy="7692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29CF72-F9DE-72C7-F21D-8DC89B3C47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" y="3726858"/>
            <a:ext cx="6054360" cy="10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7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24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80 </a:t>
            </a:r>
            <a:r>
              <a:rPr lang="hr-HR" i="1" dirty="0"/>
              <a:t>			</a:t>
            </a:r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UNIT CHECK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2845"/>
          <a:stretch/>
        </p:blipFill>
        <p:spPr>
          <a:xfrm>
            <a:off x="687637" y="1156395"/>
            <a:ext cx="4163888" cy="553582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4423" y="1353926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mini dialogues with 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THINK</a:t>
            </a:r>
            <a:r>
              <a:rPr lang="en-GB" sz="2800" b="1" dirty="0"/>
              <a:t> or 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MEAN</a:t>
            </a:r>
            <a:r>
              <a:rPr lang="en-GB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34421" y="242172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59443" y="3214920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list of irregular verbs.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379508" y="4519743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 with the verbs from Task 1. Use the pr</a:t>
            </a:r>
            <a:r>
              <a:rPr lang="hr-HR" sz="2800" b="1" dirty="0"/>
              <a:t>e</a:t>
            </a:r>
            <a:r>
              <a:rPr lang="en-GB" sz="2800" b="1" dirty="0"/>
              <a:t>sent perfect tense.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F7D70-BA10-4542-A161-051B0FEC417B}"/>
              </a:ext>
            </a:extLst>
          </p:cNvPr>
          <p:cNvSpPr txBox="1"/>
          <p:nvPr/>
        </p:nvSpPr>
        <p:spPr>
          <a:xfrm>
            <a:off x="6379509" y="384746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8D3FC-78D2-0C14-59CA-3F55BBD3CC4F}"/>
              </a:ext>
            </a:extLst>
          </p:cNvPr>
          <p:cNvSpPr txBox="1"/>
          <p:nvPr/>
        </p:nvSpPr>
        <p:spPr>
          <a:xfrm>
            <a:off x="6379508" y="605379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A5BDC-08EB-884C-0771-4CF4247AC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" y="2539913"/>
            <a:ext cx="5946844" cy="18701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ACC328-5930-B14C-1280-E044AD6533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3"/>
          <a:stretch/>
        </p:blipFill>
        <p:spPr>
          <a:xfrm>
            <a:off x="1656791" y="3011184"/>
            <a:ext cx="1241063" cy="227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0C4919-3174-CEE6-A845-596386793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8"/>
          <a:stretch/>
        </p:blipFill>
        <p:spPr>
          <a:xfrm>
            <a:off x="1656792" y="3873870"/>
            <a:ext cx="1241062" cy="262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19DC77-A6B6-5E0F-F490-C03FAB0E9C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0" y="2474265"/>
            <a:ext cx="6111657" cy="22586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B30E47-5945-6752-B064-82E6C6A634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1" y="3327522"/>
            <a:ext cx="2510060" cy="13434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AE51E4-8F6F-293B-0EFA-CDA86EA9B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49" y="3349881"/>
            <a:ext cx="2383094" cy="12899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B9E6DB-8698-C384-34F8-8025D1D17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0" y="2081605"/>
            <a:ext cx="6153544" cy="27867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AD91EE-7BAF-044A-4E84-CAF4AF9B40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9" y="2747996"/>
            <a:ext cx="5445276" cy="205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24" grpId="0"/>
      <p:bldP spid="16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81 </a:t>
            </a:r>
            <a:r>
              <a:rPr lang="hr-HR" i="1" dirty="0"/>
              <a:t>			</a:t>
            </a:r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UNIT CHECK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" b="3108"/>
          <a:stretch/>
        </p:blipFill>
        <p:spPr>
          <a:xfrm>
            <a:off x="687637" y="1156395"/>
            <a:ext cx="4163888" cy="553582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4420" y="1145943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Decide if you need 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SINCE</a:t>
            </a:r>
            <a:r>
              <a:rPr lang="en-GB" sz="2800" b="1" dirty="0"/>
              <a:t> or 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FOR</a:t>
            </a:r>
            <a:r>
              <a:rPr lang="en-GB" sz="2800" b="1" dirty="0"/>
              <a:t> with these time expressions.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34420" y="202709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34419" y="2660163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 with the present perfect of the verb in brackets.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334418" y="459913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F7D70-BA10-4542-A161-051B0FEC417B}"/>
              </a:ext>
            </a:extLst>
          </p:cNvPr>
          <p:cNvSpPr txBox="1"/>
          <p:nvPr/>
        </p:nvSpPr>
        <p:spPr>
          <a:xfrm>
            <a:off x="6334419" y="405211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8D3FC-78D2-0C14-59CA-3F55BBD3CC4F}"/>
              </a:ext>
            </a:extLst>
          </p:cNvPr>
          <p:cNvSpPr txBox="1"/>
          <p:nvPr/>
        </p:nvSpPr>
        <p:spPr>
          <a:xfrm>
            <a:off x="6334418" y="508706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5845F-D739-FB58-6BB8-69C00B10225E}"/>
              </a:ext>
            </a:extLst>
          </p:cNvPr>
          <p:cNvSpPr txBox="1"/>
          <p:nvPr/>
        </p:nvSpPr>
        <p:spPr>
          <a:xfrm>
            <a:off x="6334418" y="5701970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Put the verbs into the present perfect or the past simple tense.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712449-9998-DCF0-B798-F583E294C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" y="2475871"/>
            <a:ext cx="5924854" cy="190625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F484C9-69EF-C53A-BEE1-EE4CD4E6A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1" y="2917842"/>
            <a:ext cx="799853" cy="1361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D8D125-B177-052A-ACF7-382F44499F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07" y="2867375"/>
            <a:ext cx="799854" cy="1411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DD8CA8-2C92-0235-1080-88621B6E8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" y="2345021"/>
            <a:ext cx="5935756" cy="216795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6638D1-CF44-2EAF-2043-0A77E7F129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"/>
          <a:stretch/>
        </p:blipFill>
        <p:spPr>
          <a:xfrm>
            <a:off x="488781" y="2801418"/>
            <a:ext cx="5388144" cy="1643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A19BFC-66EB-A927-4F4D-0E5B2FDF70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" y="2320192"/>
            <a:ext cx="5989839" cy="22176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4049B4-01ED-6C82-E3EE-736BFD6878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8" y="2832739"/>
            <a:ext cx="5464013" cy="16460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65B986-A892-5195-1A0A-AB9FEB9C42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3" y="1544277"/>
            <a:ext cx="5993147" cy="274712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240572-D65F-1520-9F13-B895FB956F4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"/>
          <a:stretch/>
        </p:blipFill>
        <p:spPr>
          <a:xfrm>
            <a:off x="522682" y="2027097"/>
            <a:ext cx="5464013" cy="22442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F40FC3-EB0D-FAC6-18CD-1E436BB47E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" y="4298516"/>
            <a:ext cx="6056133" cy="15248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9F24AD-88B0-6847-500A-5C318946EB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7"/>
          <a:stretch/>
        </p:blipFill>
        <p:spPr>
          <a:xfrm>
            <a:off x="320344" y="4402181"/>
            <a:ext cx="5725018" cy="139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82 </a:t>
            </a:r>
            <a:r>
              <a:rPr lang="hr-HR" i="1" dirty="0"/>
              <a:t>			</a:t>
            </a:r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UNIT CHECK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" b="3381"/>
          <a:stretch/>
        </p:blipFill>
        <p:spPr>
          <a:xfrm>
            <a:off x="687637" y="1156395"/>
            <a:ext cx="4163888" cy="553582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4423" y="1454353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 with the verbs in blue. </a:t>
            </a:r>
            <a:endParaRPr lang="hr-HR" sz="2800" b="1" dirty="0"/>
          </a:p>
          <a:p>
            <a:r>
              <a:rPr lang="en-GB" sz="2800" b="1" dirty="0"/>
              <a:t>Use the present perfect.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34423" y="311570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334423" y="4081041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 with the present perfect or the past simple.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8D3FC-78D2-0C14-59CA-3F55BBD3CC4F}"/>
              </a:ext>
            </a:extLst>
          </p:cNvPr>
          <p:cNvSpPr txBox="1"/>
          <p:nvPr/>
        </p:nvSpPr>
        <p:spPr>
          <a:xfrm>
            <a:off x="6334422" y="524407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0E277B-B7CA-225B-AA83-9EB8815BD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1" y="2114495"/>
            <a:ext cx="5794958" cy="30488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B1D3D2-6772-E904-655D-28AE8C06B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3038475"/>
            <a:ext cx="1192575" cy="2124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7688F8-1FDC-86B3-A18B-BC33D5B6C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0" y="1533500"/>
            <a:ext cx="5893865" cy="4448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9AF34F-6E4F-0AFB-AF42-45797035C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7" y="1957081"/>
            <a:ext cx="5398542" cy="394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0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83 </a:t>
            </a:r>
            <a:r>
              <a:rPr lang="hr-HR" i="1" dirty="0"/>
              <a:t>			</a:t>
            </a:r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UNIT CHECK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" b="1650"/>
          <a:stretch/>
        </p:blipFill>
        <p:spPr>
          <a:xfrm>
            <a:off x="716212" y="1004713"/>
            <a:ext cx="4160588" cy="578486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59360" y="1292576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Are the following sentences correct or incorrect? </a:t>
            </a:r>
            <a:endParaRPr lang="hr-HR" sz="2800" b="1" dirty="0"/>
          </a:p>
          <a:p>
            <a:r>
              <a:rPr lang="en-GB" sz="2800" b="1" dirty="0"/>
              <a:t>Correct the mistakes.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459360" y="263121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459360" y="328755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text.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459360" y="4517714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Match the sentence halves and use the correct form of the verb in brackets.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F7D70-BA10-4542-A161-051B0FEC417B}"/>
              </a:ext>
            </a:extLst>
          </p:cNvPr>
          <p:cNvSpPr txBox="1"/>
          <p:nvPr/>
        </p:nvSpPr>
        <p:spPr>
          <a:xfrm>
            <a:off x="6459360" y="377359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8D3FC-78D2-0C14-59CA-3F55BBD3CC4F}"/>
              </a:ext>
            </a:extLst>
          </p:cNvPr>
          <p:cNvSpPr txBox="1"/>
          <p:nvPr/>
        </p:nvSpPr>
        <p:spPr>
          <a:xfrm>
            <a:off x="6459360" y="605379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73354A-6D21-D616-352E-FFA1956D2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" y="1985074"/>
            <a:ext cx="6042242" cy="31878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836E49-F619-6B57-7807-B060B259D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1" y="2441798"/>
            <a:ext cx="4959118" cy="26636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BB5AA4-6761-E6F7-7375-24B0A7569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" y="2022362"/>
            <a:ext cx="6137192" cy="31878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BDD6B9-1AC0-FD03-0961-4B11389493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9" y="2417879"/>
            <a:ext cx="5958839" cy="27550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D3C667-A51D-3841-FAFE-A059FED940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2" y="2532257"/>
            <a:ext cx="6137192" cy="252628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FB4725-68A2-7E94-7784-41FD6AE73B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126" y="3077674"/>
            <a:ext cx="1479022" cy="192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2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84 </a:t>
            </a:r>
            <a:r>
              <a:rPr lang="hr-HR" i="1" dirty="0"/>
              <a:t>			</a:t>
            </a:r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UNIT CHECK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" b="2014"/>
          <a:stretch/>
        </p:blipFill>
        <p:spPr>
          <a:xfrm>
            <a:off x="620962" y="1082309"/>
            <a:ext cx="4163888" cy="564446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4423" y="1353926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Write sentences or questions with </a:t>
            </a:r>
            <a:r>
              <a:rPr lang="en-GB" sz="2800" b="1" i="1" dirty="0">
                <a:solidFill>
                  <a:schemeClr val="accent5">
                    <a:lumMod val="75000"/>
                  </a:schemeClr>
                </a:solidFill>
              </a:rPr>
              <a:t>already</a:t>
            </a:r>
            <a:r>
              <a:rPr lang="en-GB" sz="2800" b="1" i="1" dirty="0"/>
              <a:t>, </a:t>
            </a:r>
            <a:r>
              <a:rPr lang="en-GB" sz="2800" b="1" i="1" dirty="0">
                <a:solidFill>
                  <a:schemeClr val="accent5">
                    <a:lumMod val="75000"/>
                  </a:schemeClr>
                </a:solidFill>
              </a:rPr>
              <a:t>just</a:t>
            </a:r>
            <a:r>
              <a:rPr lang="en-GB" sz="2800" b="1" i="1" dirty="0"/>
              <a:t> </a:t>
            </a:r>
            <a:r>
              <a:rPr lang="en-GB" sz="2800" b="1" dirty="0"/>
              <a:t>or </a:t>
            </a:r>
            <a:r>
              <a:rPr lang="en-GB" sz="2800" b="1" i="1" dirty="0">
                <a:solidFill>
                  <a:schemeClr val="accent5">
                    <a:lumMod val="75000"/>
                  </a:schemeClr>
                </a:solidFill>
              </a:rPr>
              <a:t>yet</a:t>
            </a:r>
            <a:r>
              <a:rPr lang="en-GB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34423" y="241787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34422" y="331874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Use 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MUST</a:t>
            </a:r>
            <a:r>
              <a:rPr lang="en-GB" sz="2800" b="1" dirty="0"/>
              <a:t> or 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MUSTN’T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334422" y="4870748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 with 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HAVE</a:t>
            </a:r>
            <a:r>
              <a:rPr lang="en-GB" sz="2800" b="1" dirty="0"/>
              <a:t> 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TO</a:t>
            </a:r>
            <a:r>
              <a:rPr lang="en-GB" sz="2800" b="1" dirty="0"/>
              <a:t>, 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DON’T HAVE TO</a:t>
            </a:r>
            <a:r>
              <a:rPr lang="en-GB" sz="2800" b="1" dirty="0"/>
              <a:t>, 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HAD TO</a:t>
            </a:r>
            <a:r>
              <a:rPr lang="en-GB" sz="2800" b="1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F7D70-BA10-4542-A161-051B0FEC417B}"/>
              </a:ext>
            </a:extLst>
          </p:cNvPr>
          <p:cNvSpPr txBox="1"/>
          <p:nvPr/>
        </p:nvSpPr>
        <p:spPr>
          <a:xfrm>
            <a:off x="6334423" y="390454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8D3FC-78D2-0C14-59CA-3F55BBD3CC4F}"/>
              </a:ext>
            </a:extLst>
          </p:cNvPr>
          <p:cNvSpPr txBox="1"/>
          <p:nvPr/>
        </p:nvSpPr>
        <p:spPr>
          <a:xfrm>
            <a:off x="6334422" y="590589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6B71B-2226-DC29-D618-889AC77BF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7" y="2629080"/>
            <a:ext cx="6092897" cy="28359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AD869E-512F-835D-7FF5-E29FB5FFB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2" y="3471369"/>
            <a:ext cx="5162138" cy="1912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1B8F29-1E9A-C479-94C9-39F5F5D1EA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4" y="1838350"/>
            <a:ext cx="5843202" cy="40072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93B7B3-5500-BA41-4A8E-9595ED6837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20" y="2439103"/>
            <a:ext cx="4981162" cy="33365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DAD4EC-CB34-C54F-4491-DFEF8E718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" y="2664535"/>
            <a:ext cx="6180664" cy="24144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60D2C2-ED6D-E8FE-5920-3A5AF4FD3A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20" y="3120815"/>
            <a:ext cx="1671797" cy="195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2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517</Words>
  <Application>Microsoft Office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Self-check 3 Unit check 3</vt:lpstr>
      <vt:lpstr>How much do you remember about colours and meanings they carry? Play this game and find out.</vt:lpstr>
      <vt:lpstr>PowerPoint Presentation</vt:lpstr>
      <vt:lpstr>Workbook, page 79    UNIT CHECK 3</vt:lpstr>
      <vt:lpstr>Workbook, page 80    UNIT CHECK 3</vt:lpstr>
      <vt:lpstr>Workbook, page 81    UNIT CHECK 3</vt:lpstr>
      <vt:lpstr>Workbook, page 82    UNIT CHECK 3</vt:lpstr>
      <vt:lpstr>Workbook, page 83    UNIT CHECK 3</vt:lpstr>
      <vt:lpstr>Workbook, page 84    UNIT CHECK 3</vt:lpstr>
      <vt:lpstr>Workbook, page 85    UNIT CHECK 3</vt:lpstr>
      <vt:lpstr>Workbook, page 86    UNIT CHECK 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Self-check 3 Unit check 3</dc:title>
  <dc:creator>Josipa</dc:creator>
  <cp:lastModifiedBy>Iva Palčić Strčić</cp:lastModifiedBy>
  <cp:revision>26</cp:revision>
  <dcterms:created xsi:type="dcterms:W3CDTF">2022-08-27T21:46:27Z</dcterms:created>
  <dcterms:modified xsi:type="dcterms:W3CDTF">2022-11-03T20:42:30Z</dcterms:modified>
</cp:coreProperties>
</file>